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1" autoAdjust="0"/>
    <p:restoredTop sz="94660"/>
  </p:normalViewPr>
  <p:slideViewPr>
    <p:cSldViewPr>
      <p:cViewPr varScale="1">
        <p:scale>
          <a:sx n="65" d="100"/>
          <a:sy n="65" d="100"/>
        </p:scale>
        <p:origin x="-234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0620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1549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5508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0747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4172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775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709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5972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3269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507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1381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D63D-1303-4BE6-9743-49F77EAB8B7B}" type="datetimeFigureOut">
              <a:rPr lang="ko-KR" altLang="en-US" smtClean="0"/>
              <a:pPr/>
              <a:t>2016-01-21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EFD8-25B5-49DA-B441-6A5B61A85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902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직사각형 43"/>
          <p:cNvSpPr/>
          <p:nvPr/>
        </p:nvSpPr>
        <p:spPr>
          <a:xfrm>
            <a:off x="548680" y="1243663"/>
            <a:ext cx="5445720" cy="210420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8697018"/>
            <a:ext cx="6858000" cy="332656"/>
          </a:xfrm>
          <a:prstGeom prst="rect">
            <a:avLst/>
          </a:prstGeom>
          <a:solidFill>
            <a:schemeClr val="bg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0" y="8676456"/>
            <a:ext cx="68580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700808" y="8676456"/>
            <a:ext cx="3384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solidFill>
                  <a:srgbClr val="0070C0"/>
                </a:solidFill>
                <a:latin typeface="HY강B" pitchFamily="18" charset="-127"/>
                <a:ea typeface="HY강B" pitchFamily="18" charset="-127"/>
              </a:rPr>
              <a:t>Korea Wheelchair Rugby Association</a:t>
            </a:r>
            <a:endParaRPr lang="ko-KR" altLang="en-US" sz="1400" dirty="0">
              <a:solidFill>
                <a:srgbClr val="0070C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072" y="15476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01.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2128" y="1571352"/>
            <a:ext cx="472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accent6"/>
                </a:solidFill>
                <a:latin typeface="굴림체" pitchFamily="49" charset="-127"/>
                <a:ea typeface="굴림체" pitchFamily="49" charset="-127"/>
              </a:rPr>
              <a:t>휠체어럭비 선수들의 활동 지원</a:t>
            </a:r>
            <a:endParaRPr lang="ko-KR" altLang="en-US" sz="1400" b="1" dirty="0">
              <a:solidFill>
                <a:schemeClr val="accent6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8072" y="193964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02.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52128" y="1963330"/>
            <a:ext cx="472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chemeClr val="accent5"/>
                </a:solidFill>
                <a:latin typeface="굴림체" pitchFamily="49" charset="-127"/>
                <a:ea typeface="굴림체" pitchFamily="49" charset="-127"/>
              </a:rPr>
              <a:t>패럴림픽</a:t>
            </a:r>
            <a:r>
              <a:rPr lang="en-US" altLang="ko-KR" sz="1400" b="1" dirty="0" smtClean="0">
                <a:solidFill>
                  <a:schemeClr val="accent5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1400" b="1" dirty="0" smtClean="0">
                <a:solidFill>
                  <a:schemeClr val="accent5"/>
                </a:solidFill>
                <a:latin typeface="굴림체" pitchFamily="49" charset="-127"/>
                <a:ea typeface="굴림체" pitchFamily="49" charset="-127"/>
              </a:rPr>
              <a:t>장애인올림픽</a:t>
            </a:r>
            <a:r>
              <a:rPr lang="en-US" altLang="ko-KR" sz="1400" b="1" dirty="0" smtClean="0">
                <a:solidFill>
                  <a:schemeClr val="accent5"/>
                </a:solidFill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1400" b="1" dirty="0" smtClean="0">
                <a:solidFill>
                  <a:schemeClr val="accent5"/>
                </a:solidFill>
                <a:latin typeface="굴림체" pitchFamily="49" charset="-127"/>
                <a:ea typeface="굴림체" pitchFamily="49" charset="-127"/>
              </a:rPr>
              <a:t>출전을 위한 강화합숙 훈련</a:t>
            </a:r>
            <a:endParaRPr lang="ko-KR" altLang="en-US" sz="1400" b="1" dirty="0">
              <a:solidFill>
                <a:schemeClr val="accent5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8072" y="237169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03.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2128" y="2395378"/>
            <a:ext cx="472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accent3"/>
                </a:solidFill>
                <a:latin typeface="굴림체" pitchFamily="49" charset="-127"/>
                <a:ea typeface="굴림체" pitchFamily="49" charset="-127"/>
              </a:rPr>
              <a:t>전국의 중증장애인을 위한 전국대회 개최 지원</a:t>
            </a:r>
            <a:endParaRPr lang="ko-KR" altLang="en-US" sz="1400" b="1" dirty="0">
              <a:solidFill>
                <a:schemeClr val="accent3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072" y="280373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04.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52128" y="2827426"/>
            <a:ext cx="472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accent1"/>
                </a:solidFill>
                <a:latin typeface="굴림체" pitchFamily="49" charset="-127"/>
                <a:ea typeface="굴림체" pitchFamily="49" charset="-127"/>
              </a:rPr>
              <a:t>휠체어럭비를 통한 장애인식 개선</a:t>
            </a:r>
            <a:endParaRPr lang="ko-KR" altLang="en-US" sz="1400" b="1" dirty="0">
              <a:solidFill>
                <a:schemeClr val="accent1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16832" y="794766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latin typeface="산돌광수연서 M" pitchFamily="50" charset="-127"/>
                <a:ea typeface="산돌광수연서 M" pitchFamily="50" charset="-127"/>
              </a:rPr>
              <a:t>대한장애인럭비협회</a:t>
            </a:r>
            <a:endParaRPr lang="en-US" altLang="ko-KR" sz="2800" b="1" dirty="0" smtClean="0">
              <a:latin typeface="산돌광수연서 M" pitchFamily="50" charset="-127"/>
              <a:ea typeface="산돌광수연서 M" pitchFamily="50" charset="-127"/>
            </a:endParaRPr>
          </a:p>
          <a:p>
            <a:r>
              <a:rPr lang="en-US" altLang="ko-KR" sz="800" kern="1000" spc="240" dirty="0" smtClean="0"/>
              <a:t>    Korea Wheelchair Rugby Association</a:t>
            </a:r>
          </a:p>
        </p:txBody>
      </p:sp>
      <p:pic>
        <p:nvPicPr>
          <p:cNvPr id="24" name="Picture 2" descr="C:\Documents and Settings\미스김\바탕 화면\codeImage_7ihv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9280" y="7812360"/>
            <a:ext cx="720080" cy="720080"/>
          </a:xfrm>
          <a:prstGeom prst="rect">
            <a:avLst/>
          </a:prstGeom>
          <a:noFill/>
        </p:spPr>
      </p:pic>
      <p:pic>
        <p:nvPicPr>
          <p:cNvPr id="1026" name="Picture 2" descr="D:\2.럭비\15년\2.럭비현황\6.직인 및 통장 현황\로고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8760" y="8027186"/>
            <a:ext cx="864096" cy="44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/>
          <p:cNvSpPr/>
          <p:nvPr/>
        </p:nvSpPr>
        <p:spPr>
          <a:xfrm>
            <a:off x="646338" y="6948264"/>
            <a:ext cx="5374950" cy="37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b="1" dirty="0" err="1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신한은행</a:t>
            </a:r>
            <a:r>
              <a:rPr lang="ko-KR" altLang="en-US" sz="14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14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140-008-539910  (</a:t>
            </a:r>
            <a:r>
              <a:rPr lang="ko-KR" altLang="en-US" sz="14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예금주 </a:t>
            </a:r>
            <a:r>
              <a:rPr lang="en-US" altLang="ko-KR" sz="14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4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대한장애인럭비협회</a:t>
            </a:r>
            <a:r>
              <a:rPr lang="en-US" altLang="ko-KR" sz="14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ko-KR" altLang="en-US" sz="1400" b="1" dirty="0">
              <a:solidFill>
                <a:schemeClr val="tx1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32656" y="7380312"/>
            <a:ext cx="597666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50" dirty="0">
                <a:latin typeface="굴림체" pitchFamily="49" charset="-127"/>
                <a:ea typeface="굴림체" pitchFamily="49" charset="-127"/>
              </a:rPr>
              <a:t>후원금은 소득세법 제</a:t>
            </a:r>
            <a:r>
              <a:rPr lang="en-US" altLang="ko-KR" sz="1050" dirty="0">
                <a:latin typeface="굴림체" pitchFamily="49" charset="-127"/>
                <a:ea typeface="굴림체" pitchFamily="49" charset="-127"/>
              </a:rPr>
              <a:t>34</a:t>
            </a:r>
            <a:r>
              <a:rPr lang="ko-KR" altLang="en-US" sz="1050" dirty="0">
                <a:latin typeface="굴림체" pitchFamily="49" charset="-127"/>
                <a:ea typeface="굴림체" pitchFamily="49" charset="-127"/>
              </a:rPr>
              <a:t>조 제</a:t>
            </a:r>
            <a:r>
              <a:rPr lang="en-US" altLang="ko-KR" sz="1050" dirty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1050" dirty="0">
                <a:latin typeface="굴림체" pitchFamily="49" charset="-127"/>
                <a:ea typeface="굴림체" pitchFamily="49" charset="-127"/>
              </a:rPr>
              <a:t>항에 따른 법정 기부금 법인세법에 의거</a:t>
            </a:r>
            <a:endParaRPr lang="en-US" altLang="ko-KR" sz="1050" dirty="0">
              <a:latin typeface="굴림체" pitchFamily="49" charset="-127"/>
              <a:ea typeface="굴림체" pitchFamily="49" charset="-127"/>
            </a:endParaRPr>
          </a:p>
          <a:p>
            <a:pPr algn="ctr"/>
            <a:r>
              <a:rPr lang="ko-KR" altLang="en-US" sz="1050" dirty="0">
                <a:latin typeface="굴림체" pitchFamily="49" charset="-127"/>
                <a:ea typeface="굴림체" pitchFamily="49" charset="-127"/>
              </a:rPr>
              <a:t>기부금 영수증이 발급 되오니 요청하시면 발급해 드립니다</a:t>
            </a:r>
            <a:r>
              <a:rPr lang="en-US" altLang="ko-KR" sz="1050" dirty="0">
                <a:latin typeface="굴림체" pitchFamily="49" charset="-127"/>
                <a:ea typeface="굴림체" pitchFamily="49" charset="-127"/>
              </a:rPr>
              <a:t>.</a:t>
            </a:r>
            <a:endParaRPr lang="ko-KR" altLang="en-US" sz="105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688" y="356388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굴림체" pitchFamily="49" charset="-127"/>
                <a:ea typeface="굴림체" pitchFamily="49" charset="-127"/>
              </a:rPr>
              <a:t>성    명 </a:t>
            </a:r>
            <a:r>
              <a:rPr lang="en-US" altLang="ko-KR" sz="1400" b="1" dirty="0" smtClean="0">
                <a:latin typeface="굴림체" pitchFamily="49" charset="-127"/>
                <a:ea typeface="굴림체" pitchFamily="49" charset="-127"/>
              </a:rPr>
              <a:t>:</a:t>
            </a:r>
            <a:endParaRPr lang="ko-KR" altLang="en-US" sz="1400" b="1" dirty="0">
              <a:latin typeface="굴림체" pitchFamily="49" charset="-127"/>
              <a:ea typeface="굴림체" pitchFamily="49" charset="-127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548680" y="3871665"/>
            <a:ext cx="540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0688" y="389148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굴림체" pitchFamily="49" charset="-127"/>
                <a:ea typeface="굴림체" pitchFamily="49" charset="-127"/>
              </a:rPr>
              <a:t>주민번호 </a:t>
            </a:r>
            <a:r>
              <a:rPr lang="en-US" altLang="ko-KR" sz="1400" b="1" dirty="0" smtClean="0">
                <a:latin typeface="굴림체" pitchFamily="49" charset="-127"/>
                <a:ea typeface="굴림체" pitchFamily="49" charset="-127"/>
              </a:rPr>
              <a:t>:</a:t>
            </a:r>
            <a:endParaRPr lang="ko-KR" altLang="en-US" sz="1400" b="1" dirty="0">
              <a:latin typeface="굴림체" pitchFamily="49" charset="-127"/>
              <a:ea typeface="굴림체" pitchFamily="49" charset="-127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548680" y="4199260"/>
            <a:ext cx="540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0688" y="421196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굴림체" pitchFamily="49" charset="-127"/>
                <a:ea typeface="굴림체" pitchFamily="49" charset="-127"/>
              </a:rPr>
              <a:t>연 </a:t>
            </a:r>
            <a:r>
              <a:rPr lang="ko-KR" altLang="en-US" sz="1400" b="1" dirty="0" err="1" smtClean="0">
                <a:latin typeface="굴림체" pitchFamily="49" charset="-127"/>
                <a:ea typeface="굴림체" pitchFamily="49" charset="-127"/>
              </a:rPr>
              <a:t>락</a:t>
            </a:r>
            <a:r>
              <a:rPr lang="ko-KR" altLang="en-US" sz="1400" b="1" dirty="0" smtClean="0">
                <a:latin typeface="굴림체" pitchFamily="49" charset="-127"/>
                <a:ea typeface="굴림체" pitchFamily="49" charset="-127"/>
              </a:rPr>
              <a:t> 처 </a:t>
            </a:r>
            <a:r>
              <a:rPr lang="en-US" altLang="ko-KR" sz="1400" b="1" dirty="0" smtClean="0">
                <a:latin typeface="굴림체" pitchFamily="49" charset="-127"/>
                <a:ea typeface="굴림체" pitchFamily="49" charset="-127"/>
              </a:rPr>
              <a:t>:</a:t>
            </a:r>
            <a:endParaRPr lang="ko-KR" altLang="en-US" sz="1400" b="1" dirty="0">
              <a:latin typeface="굴림체" pitchFamily="49" charset="-127"/>
              <a:ea typeface="굴림체" pitchFamily="49" charset="-127"/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548680" y="4519737"/>
            <a:ext cx="540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0688" y="453955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굴림체" pitchFamily="49" charset="-127"/>
                <a:ea typeface="굴림체" pitchFamily="49" charset="-127"/>
              </a:rPr>
              <a:t>E - mail :</a:t>
            </a:r>
            <a:endParaRPr lang="ko-KR" altLang="en-US" sz="1400" b="1" dirty="0">
              <a:latin typeface="굴림체" pitchFamily="49" charset="-127"/>
              <a:ea typeface="굴림체" pitchFamily="49" charset="-127"/>
            </a:endParaRPr>
          </a:p>
        </p:txBody>
      </p:sp>
      <p:cxnSp>
        <p:nvCxnSpPr>
          <p:cNvPr id="37" name="직선 연결선 36"/>
          <p:cNvCxnSpPr/>
          <p:nvPr/>
        </p:nvCxnSpPr>
        <p:spPr>
          <a:xfrm>
            <a:off x="548680" y="4847332"/>
            <a:ext cx="540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0688" y="486149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굴림체" pitchFamily="49" charset="-127"/>
                <a:ea typeface="굴림체" pitchFamily="49" charset="-127"/>
              </a:rPr>
              <a:t>주    소 </a:t>
            </a:r>
            <a:r>
              <a:rPr lang="en-US" altLang="ko-KR" sz="1400" b="1" dirty="0" smtClean="0">
                <a:latin typeface="굴림체" pitchFamily="49" charset="-127"/>
                <a:ea typeface="굴림체" pitchFamily="49" charset="-127"/>
              </a:rPr>
              <a:t>:</a:t>
            </a:r>
            <a:endParaRPr lang="ko-KR" altLang="en-US" sz="1400" b="1" dirty="0">
              <a:latin typeface="굴림체" pitchFamily="49" charset="-127"/>
              <a:ea typeface="굴림체" pitchFamily="49" charset="-127"/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548680" y="5169272"/>
            <a:ext cx="540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6672" y="5292080"/>
            <a:ext cx="583264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  상기인</a:t>
            </a:r>
            <a:r>
              <a:rPr lang="en-US" altLang="ko-KR" sz="14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기업</a:t>
            </a:r>
            <a:r>
              <a:rPr lang="en-US" altLang="ko-KR" sz="14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은 대한장애인럭비협회 발전을 위하여 후원 회원으로</a:t>
            </a:r>
            <a:endParaRPr lang="en-US" altLang="ko-KR" sz="1400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가입하고자 이에 후원 약정서를 제출합니다</a:t>
            </a:r>
            <a:r>
              <a:rPr lang="en-US" altLang="ko-KR" sz="14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algn="ctr"/>
            <a:endParaRPr lang="en-US" altLang="ko-KR" sz="1400" dirty="0">
              <a:latin typeface="굴림체" pitchFamily="49" charset="-127"/>
              <a:ea typeface="굴림체" pitchFamily="49" charset="-127"/>
            </a:endParaRPr>
          </a:p>
          <a:p>
            <a:pPr marL="342900" indent="-342900" algn="ctr">
              <a:buAutoNum type="arabicPlain" startAt="20"/>
            </a:pPr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  년    월    일</a:t>
            </a:r>
            <a:endParaRPr lang="en-US" altLang="ko-KR" sz="1400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 algn="ctr">
              <a:buAutoNum type="arabicPlain" startAt="20"/>
            </a:pPr>
            <a:endParaRPr lang="en-US" altLang="ko-KR" sz="1400" dirty="0" smtClean="0">
              <a:latin typeface="굴림체" pitchFamily="49" charset="-127"/>
              <a:ea typeface="굴림체" pitchFamily="49" charset="-127"/>
            </a:endParaRPr>
          </a:p>
          <a:p>
            <a:pPr marL="342900" indent="-342900" algn="ctr">
              <a:buAutoNum type="arabicPlain" startAt="20"/>
            </a:pPr>
            <a:endParaRPr lang="en-US" altLang="ko-KR" sz="900" dirty="0">
              <a:latin typeface="굴림체" pitchFamily="49" charset="-127"/>
              <a:ea typeface="굴림체" pitchFamily="49" charset="-127"/>
            </a:endParaRPr>
          </a:p>
          <a:p>
            <a:pPr marL="342900" indent="-342900" algn="ctr"/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                                          신청인           </a:t>
            </a:r>
            <a:r>
              <a:rPr lang="en-US" altLang="ko-KR" sz="14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1400" dirty="0" smtClean="0">
                <a:latin typeface="굴림체" pitchFamily="49" charset="-127"/>
                <a:ea typeface="굴림체" pitchFamily="49" charset="-127"/>
              </a:rPr>
              <a:t>인</a:t>
            </a:r>
            <a:r>
              <a:rPr lang="en-US" altLang="ko-KR" sz="14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1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68760" y="42747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대한장애인럭비협회 후원 약정서</a:t>
            </a:r>
            <a:endParaRPr lang="ko-KR" altLang="en-US" sz="2000" b="1" dirty="0">
              <a:latin typeface="굴림체" pitchFamily="49" charset="-127"/>
              <a:ea typeface="굴림체" pitchFamily="49" charset="-127"/>
            </a:endParaRPr>
          </a:p>
        </p:txBody>
      </p:sp>
      <p:cxnSp>
        <p:nvCxnSpPr>
          <p:cNvPr id="42" name="직선 연결선 41"/>
          <p:cNvCxnSpPr/>
          <p:nvPr/>
        </p:nvCxnSpPr>
        <p:spPr>
          <a:xfrm>
            <a:off x="72008" y="611560"/>
            <a:ext cx="1124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타원 42"/>
          <p:cNvSpPr/>
          <p:nvPr/>
        </p:nvSpPr>
        <p:spPr>
          <a:xfrm>
            <a:off x="1193055" y="584002"/>
            <a:ext cx="65163" cy="5400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5301208" y="652422"/>
            <a:ext cx="65163" cy="5400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직선 연결선 45"/>
          <p:cNvCxnSpPr/>
          <p:nvPr/>
        </p:nvCxnSpPr>
        <p:spPr>
          <a:xfrm>
            <a:off x="5362500" y="679376"/>
            <a:ext cx="1124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/>
          <p:cNvSpPr/>
          <p:nvPr/>
        </p:nvSpPr>
        <p:spPr>
          <a:xfrm>
            <a:off x="1052736" y="1043608"/>
            <a:ext cx="14761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후원 용도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-27384" y="82104"/>
            <a:ext cx="6858000" cy="332656"/>
          </a:xfrm>
          <a:prstGeom prst="rect">
            <a:avLst/>
          </a:prstGeom>
          <a:solidFill>
            <a:schemeClr val="bg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51" name="직선 연결선 50"/>
          <p:cNvCxnSpPr/>
          <p:nvPr/>
        </p:nvCxnSpPr>
        <p:spPr>
          <a:xfrm>
            <a:off x="-14684" y="382836"/>
            <a:ext cx="68580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54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115</Words>
  <Application>Microsoft Office PowerPoint</Application>
  <PresentationFormat>화면 슬라이드 쇼(4:3)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Registered User</cp:lastModifiedBy>
  <cp:revision>9</cp:revision>
  <dcterms:created xsi:type="dcterms:W3CDTF">2016-01-21T02:09:01Z</dcterms:created>
  <dcterms:modified xsi:type="dcterms:W3CDTF">2016-01-21T08:18:11Z</dcterms:modified>
</cp:coreProperties>
</file>